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17"/>
  </p:notesMasterIdLst>
  <p:sldIdLst>
    <p:sldId id="299" r:id="rId7"/>
    <p:sldId id="285" r:id="rId8"/>
    <p:sldId id="298" r:id="rId9"/>
    <p:sldId id="289" r:id="rId10"/>
    <p:sldId id="300" r:id="rId11"/>
    <p:sldId id="301" r:id="rId12"/>
    <p:sldId id="290" r:id="rId13"/>
    <p:sldId id="291" r:id="rId14"/>
    <p:sldId id="292" r:id="rId15"/>
    <p:sldId id="28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36" autoAdjust="0"/>
  </p:normalViewPr>
  <p:slideViewPr>
    <p:cSldViewPr snapToGrid="0">
      <p:cViewPr>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s>
</file>

<file path=ppt/media/image1.jpeg>
</file>

<file path=ppt/media/image2.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29/03/2021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hyperlink" Target="https://copyright.unimelb.edu.au/services/copyright-notices-signs-forms/copyright-warning-notice-for-educational-purposes" TargetMode="External"/><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rning Notice">
    <p:spTree>
      <p:nvGrpSpPr>
        <p:cNvPr id="1" name=""/>
        <p:cNvGrpSpPr/>
        <p:nvPr/>
      </p:nvGrpSpPr>
      <p:grpSpPr>
        <a:xfrm>
          <a:off x="0" y="0"/>
          <a:ext cx="0" cy="0"/>
          <a:chOff x="0" y="0"/>
          <a:chExt cx="0" cy="0"/>
        </a:xfrm>
      </p:grpSpPr>
      <p:pic>
        <p:nvPicPr>
          <p:cNvPr id="1026" name="Picture 2" descr="https://copyright.unimelb.edu.au/__data/assets/image/0019/2707012/Copyright-Warning-Notice-2018.jpg">
            <a:extLst>
              <a:ext uri="{FF2B5EF4-FFF2-40B4-BE49-F238E27FC236}">
                <a16:creationId xmlns:a16="http://schemas.microsoft.com/office/drawing/2014/main" id="{5CEAC45C-0C7C-40FE-91FD-137B360751C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848131" y="1451745"/>
            <a:ext cx="6145967" cy="3954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2493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29/03/2021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Tree>
    <p:extLst>
      <p:ext uri="{BB962C8B-B14F-4D97-AF65-F5344CB8AC3E}">
        <p14:creationId xmlns:p14="http://schemas.microsoft.com/office/powerpoint/2010/main" val="1442334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6538648" cy="6857998"/>
          </a:xfrm>
          <a:solidFill>
            <a:schemeClr val="bg1">
              <a:lumMod val="85000"/>
            </a:schemeClr>
          </a:solidFill>
        </p:spPr>
        <p:txBody>
          <a:bodyPr lIns="360000" tIns="360000" rIns="72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88"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67" y="1167579"/>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79" y="0"/>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7"/>
            <a:ext cx="2782490"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458023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59"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9135734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3" cstate="screen">
              <a:extLst>
                <a:ext uri="{28A0092B-C50C-407E-A947-70E740481C1C}">
                  <a14:useLocalDpi xmlns:a14="http://schemas.microsoft.com/office/drawing/2010/main"/>
                </a:ext>
              </a:extLst>
            </a:blip>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8621079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400702" cy="887360"/>
          </a:xfrm>
        </p:spPr>
        <p:txBody>
          <a:bodyPr/>
          <a:lstStyle>
            <a:lvl1pPr>
              <a:defRPr lang="en-AU" dirty="0"/>
            </a:lvl1pPr>
          </a:lstStyle>
          <a:p>
            <a:r>
              <a:rPr lang="en-US"/>
              <a:t>Click to edit Master title style</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0" y="433468"/>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7" y="1532415"/>
            <a:ext cx="6513110"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7704854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29/03/2021</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29/03/2021</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29/03/2021</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29/03/2021</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6" y="101089"/>
            <a:ext cx="1245238"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05246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dpi="0" rotWithShape="1">
            <a:blip r:embed="rId2">
              <a:extLst>
                <a:ext uri="{28A0092B-C50C-407E-A947-70E740481C1C}">
                  <a14:useLocalDpi xmlns:a14="http://schemas.microsoft.com/office/drawing/2010/main" val="0"/>
                </a:ext>
              </a:extLst>
            </a:blip>
            <a:srcRect/>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9232500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3522183"/>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500"/>
              </a:spcBef>
              <a:spcAft>
                <a:spcPts val="0"/>
              </a:spcAft>
              <a:buNone/>
              <a:defRPr sz="2000" b="1">
                <a:solidFill>
                  <a:schemeClr val="accent2"/>
                </a:solidFill>
                <a:latin typeface="+mn-lt"/>
              </a:defRPr>
            </a:lvl1pPr>
            <a:lvl2pPr marL="0" indent="0" algn="l">
              <a:spcBef>
                <a:spcPts val="500"/>
              </a:spcBef>
              <a:buNone/>
              <a:defRPr sz="2000" b="0">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6"/>
            <a:ext cx="3164224" cy="677108"/>
          </a:xfrm>
          <a:prstGeom prst="rect">
            <a:avLst/>
          </a:prstGeom>
          <a:noFill/>
        </p:spPr>
        <p:txBody>
          <a:bodyPr wrap="square" rtlCol="0">
            <a:spAutoFit/>
          </a:bodyPr>
          <a:lstStyle/>
          <a:p>
            <a:r>
              <a:rPr lang="en-AU" sz="380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6" y="453777"/>
            <a:ext cx="1662286" cy="1666547"/>
            <a:chOff x="2864" y="1181"/>
            <a:chExt cx="1952" cy="1957"/>
          </a:xfrm>
          <a:blipFill>
            <a:blip r:embed="rId3" cstate="screen">
              <a:extLst>
                <a:ext uri="{28A0092B-C50C-407E-A947-70E740481C1C}">
                  <a14:useLocalDpi xmlns:a14="http://schemas.microsoft.com/office/drawing/2010/main"/>
                </a:ext>
              </a:extLst>
            </a:blip>
            <a:stretch>
              <a:fillRect/>
            </a:stretch>
          </a:blipFill>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1776138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79" name="Freeform: Shape 78">
            <a:extLst>
              <a:ext uri="{FF2B5EF4-FFF2-40B4-BE49-F238E27FC236}">
                <a16:creationId xmlns:a16="http://schemas.microsoft.com/office/drawing/2014/main" id="{9821C742-34A7-4634-ABFF-1A8C76DB814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CFA768B8-D2D1-447E-9F0E-47C681CCC99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5784771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E3563E49-DAF7-4206-AAD7-38E789258387}"/>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0BA02072-FEDB-429A-A4C0-22D59D09BF0A}"/>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0ABA4448-A18D-4663-B455-EAD951F86205}"/>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8876535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176FAE9-F8D7-45AD-AA56-97F65AF5C7CF}"/>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B87D9FE-C85C-4214-9157-DD7F3ED28A34}"/>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15BBA84-73B3-48DF-B6EE-69867E46B6EF}"/>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3873191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229705A0-38F7-4A9C-86A4-2F68DE74B02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4D897568-993B-4A02-A134-6722AC6A9865}"/>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CA8F343C-4D99-4A43-995F-05ACA5C64EB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82467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624966D-E4EA-4F50-9BB6-48291DC82572}"/>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C435E10-BA07-43CA-946E-F929538E56E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8818C800-1FD7-46E3-9513-EDED28C7D419}"/>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131766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54BDF27-BFAD-478C-A199-3DB667D3F5E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219F3B99-BA96-428A-8B96-08B07C39576F}"/>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E6A1775-999F-4891-AEA1-BDBEAF077E5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325861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80" name="Freeform: Shape 79">
            <a:extLst>
              <a:ext uri="{FF2B5EF4-FFF2-40B4-BE49-F238E27FC236}">
                <a16:creationId xmlns:a16="http://schemas.microsoft.com/office/drawing/2014/main" id="{9F2674CC-72EB-4595-86BE-D02CD83455C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4" name="Text Placeholder 140">
            <a:extLst>
              <a:ext uri="{FF2B5EF4-FFF2-40B4-BE49-F238E27FC236}">
                <a16:creationId xmlns:a16="http://schemas.microsoft.com/office/drawing/2014/main" id="{C2FB46BE-AAF7-42FF-9037-1C6EE88FE3BD}"/>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62CC006-DD2A-4ACA-910F-2010703F4F3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16213437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6725A7B3-05B9-43EC-BD6A-2951B787802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3AF26A12-2ED5-4400-ADF5-846B94638FB6}"/>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DA5586F-18E7-4601-96CA-50CD2AA81EC8}"/>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638503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extLst>
                <a:ext uri="{28A0092B-C50C-407E-A947-70E740481C1C}">
                  <a14:useLocalDpi xmlns:a14="http://schemas.microsoft.com/office/drawing/2010/main" val="0"/>
                </a:ext>
              </a:extLst>
            </a:blip>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2680219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C553431B-6092-48C5-AD7C-F30516D7A38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2" name="Text Placeholder 140">
            <a:extLst>
              <a:ext uri="{FF2B5EF4-FFF2-40B4-BE49-F238E27FC236}">
                <a16:creationId xmlns:a16="http://schemas.microsoft.com/office/drawing/2014/main" id="{B4389B36-E541-48E7-A912-C35EE13572D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BA1EDDF-3973-431D-958F-640EC310C4D6}"/>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995718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86F4D0A5-6CC7-400E-9C3C-0694666F6F8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C8E1928D-065A-4AB1-9DF2-3C1374F8D11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11A1BDE-E875-46F4-AFCD-40A301028118}"/>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6075915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44E114E6-BD85-4C72-BAB6-6A2A343DA8D5}"/>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3156ADEC-0272-4274-9765-6F13B085BBDE}"/>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13892CA3-1F3C-40B3-9F82-3B2099571FB1}"/>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0147513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FCFB8DF9-51A8-485E-9F12-E5A3330F489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2DDB1C3D-68C3-412D-8EB3-97570F00136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8C843FD-33AA-4EEC-9FDF-27DC52E9A1E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342566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9C7F53C6-9053-440C-8E3D-971AFB12FFFC}"/>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7AF040AB-A5DC-4D6D-B6BA-75BCAFC7AAFC}"/>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51F7505-AB35-46E5-9D36-6EFD604C99AC}"/>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26421944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54420FA1-8DAE-4658-86CF-B5658CDC24E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234B86AF-61C0-4BEF-AED9-AB6E1045862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1EC55AF-72F6-4B80-B565-E4736853BBD5}"/>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014275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C8A16490-7A25-479D-8887-224357329F5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E5F69457-834C-4B3E-AF4C-CDBC7D6FC8A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C135A83-4349-4D19-A851-56FC171B943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7980711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EABDE6FE-819A-4678-A6E8-009E38A1A56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FD7259D0-6B32-4DE1-8F13-A21A1C988BF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D42A6F0E-E106-4C5B-90DE-D6097D2850F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263184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8" name="Text Placeholder 140">
            <a:extLst>
              <a:ext uri="{FF2B5EF4-FFF2-40B4-BE49-F238E27FC236}">
                <a16:creationId xmlns:a16="http://schemas.microsoft.com/office/drawing/2014/main" id="{4CE4066F-5CB1-43C1-8385-16A6CA0296A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7C590671-A7C1-4FD2-8937-335D342E216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980855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C88C7B38-255E-4D79-80C8-2A025E1CFAC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C7B1783-9A42-4500-B3D5-978D81F02062}"/>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717561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12204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12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4439700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B37A7C5F-6C97-4907-9B6E-CAD54B542D5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9411580-DB87-4A03-8CAA-0596920BA9B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765696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47EAFC36-6B42-4718-B950-E73D679183E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2C5AC15-2F83-4DFF-A7D6-FDC451DF0F79}"/>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92041992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9A35FC83-B4F8-4E38-8B51-53931CF7E2CB}"/>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9D845B7-610D-45D7-886B-50A578383BF7}"/>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192081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97A5019C-6BF2-4398-8DAA-FF283C94EA0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47F16148-6109-4250-8F2B-85B5C621F02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55453532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77A3F8CD-5F2E-491B-926F-DCC7B4CAEC7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495759F-BC16-45E8-9CE1-BF7AC6B52D0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8475225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06AF1983-185F-47DE-98ED-8E65C1C77DFD}"/>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D9D2841-CD85-42CB-9788-F269FA32FEC4}"/>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61214058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rning Notice">
    <p:spTree>
      <p:nvGrpSpPr>
        <p:cNvPr id="1" name=""/>
        <p:cNvGrpSpPr/>
        <p:nvPr/>
      </p:nvGrpSpPr>
      <p:grpSpPr>
        <a:xfrm>
          <a:off x="0" y="0"/>
          <a:ext cx="0" cy="0"/>
          <a:chOff x="0" y="0"/>
          <a:chExt cx="0" cy="0"/>
        </a:xfrm>
      </p:grpSpPr>
      <p:sp>
        <p:nvSpPr>
          <p:cNvPr id="7" name="TextBox 6">
            <a:hlinkClick r:id="rId2"/>
            <a:extLst>
              <a:ext uri="{FF2B5EF4-FFF2-40B4-BE49-F238E27FC236}">
                <a16:creationId xmlns:a16="http://schemas.microsoft.com/office/drawing/2014/main" id="{ABED15E0-AD63-4055-B9AB-38A11F7F6948}"/>
              </a:ext>
            </a:extLst>
          </p:cNvPr>
          <p:cNvSpPr txBox="1"/>
          <p:nvPr userDrawn="1"/>
        </p:nvSpPr>
        <p:spPr>
          <a:xfrm>
            <a:off x="3434687" y="1512990"/>
            <a:ext cx="5322626" cy="3553995"/>
          </a:xfrm>
          <a:prstGeom prst="rect">
            <a:avLst/>
          </a:prstGeom>
          <a:solidFill>
            <a:schemeClr val="bg1"/>
          </a:solidFill>
          <a:ln>
            <a:solidFill>
              <a:schemeClr val="accent1"/>
            </a:solidFill>
          </a:ln>
        </p:spPr>
        <p:txBody>
          <a:bodyPr wrap="square" lIns="216000" tIns="216000" rIns="216000" bIns="216000" rtlCol="0">
            <a:spAutoFit/>
          </a:bodyPr>
          <a:lstStyle/>
          <a:p>
            <a:pPr algn="ctr">
              <a:spcAft>
                <a:spcPts val="1200"/>
              </a:spcAft>
            </a:pPr>
            <a:r>
              <a:rPr lang="en-AU" sz="1600" dirty="0">
                <a:solidFill>
                  <a:schemeClr val="tx2"/>
                </a:solidFill>
                <a:latin typeface="+mn-lt"/>
                <a:cs typeface="Arial" panose="020B0604020202020204" pitchFamily="34" charset="0"/>
              </a:rPr>
              <a:t>COMMONWEALTH OF AUSTRALIA</a:t>
            </a:r>
          </a:p>
          <a:p>
            <a:pPr algn="ctr">
              <a:spcAft>
                <a:spcPts val="1800"/>
              </a:spcAft>
            </a:pPr>
            <a:r>
              <a:rPr lang="en-AU" sz="1200" i="1" spc="100" dirty="0">
                <a:solidFill>
                  <a:schemeClr val="tx2"/>
                </a:solidFill>
                <a:latin typeface="+mn-lt"/>
                <a:cs typeface="Arial" panose="020B0604020202020204" pitchFamily="34" charset="0"/>
              </a:rPr>
              <a:t>Copyright Regulations 1969</a:t>
            </a:r>
          </a:p>
          <a:p>
            <a:pPr algn="ctr">
              <a:spcAft>
                <a:spcPts val="2100"/>
              </a:spcAft>
            </a:pPr>
            <a:r>
              <a:rPr lang="en-AU" sz="1600" b="1" dirty="0">
                <a:solidFill>
                  <a:schemeClr val="tx2"/>
                </a:solidFill>
                <a:latin typeface="+mn-lt"/>
                <a:cs typeface="Arial" panose="020B0604020202020204" pitchFamily="34" charset="0"/>
              </a:rPr>
              <a:t>Warning</a:t>
            </a:r>
          </a:p>
          <a:p>
            <a:pPr algn="just">
              <a:lnSpc>
                <a:spcPct val="95000"/>
              </a:lnSpc>
              <a:spcAft>
                <a:spcPts val="1800"/>
              </a:spcAft>
            </a:pPr>
            <a:r>
              <a:rPr lang="en-AU" sz="1200" spc="70" dirty="0">
                <a:solidFill>
                  <a:schemeClr val="tx2"/>
                </a:solidFill>
                <a:latin typeface="+mn-lt"/>
                <a:cs typeface="Arial" panose="020B0604020202020204" pitchFamily="34" charset="0"/>
              </a:rPr>
              <a:t>This material has been reproduced and communicated to you by or on behalf of the University of Melbourne pursuant to Part VB of the </a:t>
            </a:r>
            <a:r>
              <a:rPr lang="en-AU" sz="1200" i="1" spc="70" dirty="0">
                <a:solidFill>
                  <a:schemeClr val="tx2"/>
                </a:solidFill>
                <a:latin typeface="+mn-lt"/>
                <a:cs typeface="Arial" panose="020B0604020202020204" pitchFamily="34" charset="0"/>
              </a:rPr>
              <a:t>Copyright Act 1968 (the Act)</a:t>
            </a:r>
            <a:r>
              <a:rPr lang="en-AU" sz="1200" spc="70" dirty="0">
                <a:solidFill>
                  <a:schemeClr val="tx2"/>
                </a:solidFill>
                <a:latin typeface="+mn-lt"/>
                <a:cs typeface="Arial" panose="020B0604020202020204" pitchFamily="34" charset="0"/>
              </a:rPr>
              <a:t>.</a:t>
            </a:r>
          </a:p>
          <a:p>
            <a:pPr algn="just">
              <a:lnSpc>
                <a:spcPct val="95000"/>
              </a:lnSpc>
              <a:spcAft>
                <a:spcPts val="1200"/>
              </a:spcAft>
            </a:pPr>
            <a:r>
              <a:rPr lang="en-AU" sz="1200" spc="70" dirty="0">
                <a:solidFill>
                  <a:schemeClr val="tx2"/>
                </a:solidFill>
                <a:latin typeface="+mn-lt"/>
                <a:cs typeface="Arial" panose="020B0604020202020204" pitchFamily="34" charset="0"/>
              </a:rPr>
              <a:t>The material in this communication may be subject to copyright under the Act. Any further copying or communication of this material by you may be the subject of copyright protection under the Act.</a:t>
            </a:r>
          </a:p>
          <a:p>
            <a:pPr algn="ctr">
              <a:lnSpc>
                <a:spcPct val="95000"/>
              </a:lnSpc>
              <a:spcBef>
                <a:spcPts val="900"/>
              </a:spcBef>
            </a:pPr>
            <a:r>
              <a:rPr lang="en-AU" sz="1600" b="1" dirty="0">
                <a:solidFill>
                  <a:schemeClr val="tx2"/>
                </a:solidFill>
                <a:latin typeface="+mn-lt"/>
                <a:cs typeface="Arial" panose="020B0604020202020204" pitchFamily="34" charset="0"/>
              </a:rPr>
              <a:t>Do not remove this notice</a:t>
            </a:r>
            <a:endParaRPr lang="en-US" sz="1600" b="1" dirty="0">
              <a:solidFill>
                <a:schemeClr val="tx2"/>
              </a:solidFill>
              <a:latin typeface="+mn-lt"/>
              <a:cs typeface="Arial" panose="020B0604020202020204" pitchFamily="34" charset="0"/>
            </a:endParaRPr>
          </a:p>
        </p:txBody>
      </p:sp>
    </p:spTree>
    <p:extLst>
      <p:ext uri="{BB962C8B-B14F-4D97-AF65-F5344CB8AC3E}">
        <p14:creationId xmlns:p14="http://schemas.microsoft.com/office/powerpoint/2010/main" val="1385344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7"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29/03/2021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29/03/2021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13741"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229001401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29/03/2021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8" y="1532415"/>
            <a:ext cx="11408407"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93249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6" y="686883"/>
            <a:ext cx="3765573"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2" y="5410200"/>
            <a:ext cx="1939655"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59" y="5410200"/>
            <a:ext cx="1939655"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6" y="5410200"/>
            <a:ext cx="1939655" cy="923925"/>
          </a:xfrm>
        </p:spPr>
        <p:txBody>
          <a:bodyPr/>
          <a:lstStyle>
            <a:lvl1pPr>
              <a:defRPr sz="16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6"/>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72463026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29/03/2021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5"/>
            <a:ext cx="11408407"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363440542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7559430" cy="592453"/>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6447022"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8136900" y="433468"/>
            <a:ext cx="3621629"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10" name="Media Placeholder 5">
            <a:extLst>
              <a:ext uri="{FF2B5EF4-FFF2-40B4-BE49-F238E27FC236}">
                <a16:creationId xmlns:a16="http://schemas.microsoft.com/office/drawing/2014/main" id="{D4618085-6A58-496C-A30D-555A1C153755}"/>
              </a:ext>
            </a:extLst>
          </p:cNvPr>
          <p:cNvSpPr>
            <a:spLocks noGrp="1"/>
          </p:cNvSpPr>
          <p:nvPr>
            <p:ph type="media" sz="quarter" idx="17" hasCustomPrompt="1"/>
          </p:nvPr>
        </p:nvSpPr>
        <p:spPr>
          <a:xfrm>
            <a:off x="433469" y="2124868"/>
            <a:ext cx="7442318"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2" name="Date Placeholder 1">
            <a:extLst>
              <a:ext uri="{FF2B5EF4-FFF2-40B4-BE49-F238E27FC236}">
                <a16:creationId xmlns:a16="http://schemas.microsoft.com/office/drawing/2014/main" id="{F48E018D-B91E-4FCF-8E3D-E1119B796B64}"/>
              </a:ext>
            </a:extLst>
          </p:cNvPr>
          <p:cNvSpPr>
            <a:spLocks noGrp="1"/>
          </p:cNvSpPr>
          <p:nvPr>
            <p:ph type="dt" sz="half" idx="18"/>
          </p:nvPr>
        </p:nvSpPr>
        <p:spPr/>
        <p:txBody>
          <a:bodyPr/>
          <a:lstStyle/>
          <a:p>
            <a:fld id="{15C1EA3C-26E9-4B87-838B-C7B127160328}" type="datetime1">
              <a:rPr lang="en-AU" noProof="0" smtClean="0"/>
              <a:t>29/03/2021</a:t>
            </a:fld>
            <a:endParaRPr lang="en-AU" noProof="0" dirty="0"/>
          </a:p>
        </p:txBody>
      </p:sp>
      <p:sp>
        <p:nvSpPr>
          <p:cNvPr id="6" name="Slide Number Placeholder 5">
            <a:extLst>
              <a:ext uri="{FF2B5EF4-FFF2-40B4-BE49-F238E27FC236}">
                <a16:creationId xmlns:a16="http://schemas.microsoft.com/office/drawing/2014/main" id="{E0674060-CB40-4866-BC46-412241E584C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373596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82AA6262-DA14-43FE-B7AA-479C75CB9FFA}"/>
              </a:ext>
            </a:extLst>
          </p:cNvPr>
          <p:cNvSpPr>
            <a:spLocks noGrp="1"/>
          </p:cNvSpPr>
          <p:nvPr>
            <p:ph type="dt" sz="half" idx="17"/>
          </p:nvPr>
        </p:nvSpPr>
        <p:spPr/>
        <p:txBody>
          <a:bodyPr/>
          <a:lstStyle/>
          <a:p>
            <a:fld id="{15C1EA3C-26E9-4B87-838B-C7B127160328}" type="datetime1">
              <a:rPr lang="en-AU" noProof="0" smtClean="0"/>
              <a:t>29/03/2021</a:t>
            </a:fld>
            <a:endParaRPr lang="en-AU" noProof="0" dirty="0"/>
          </a:p>
        </p:txBody>
      </p:sp>
      <p:sp>
        <p:nvSpPr>
          <p:cNvPr id="6" name="Slide Number Placeholder 5">
            <a:extLst>
              <a:ext uri="{FF2B5EF4-FFF2-40B4-BE49-F238E27FC236}">
                <a16:creationId xmlns:a16="http://schemas.microsoft.com/office/drawing/2014/main" id="{12F1FC4A-C989-4916-B28D-469943DEEFD4}"/>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3894165"/>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16" name="Picture Placeholder 8">
            <a:extLst>
              <a:ext uri="{FF2B5EF4-FFF2-40B4-BE49-F238E27FC236}">
                <a16:creationId xmlns:a16="http://schemas.microsoft.com/office/drawing/2014/main" id="{D5D96E0D-0308-450C-A1B8-18356D2C1715}"/>
              </a:ext>
            </a:extLst>
          </p:cNvPr>
          <p:cNvSpPr>
            <a:spLocks noGrp="1"/>
          </p:cNvSpPr>
          <p:nvPr>
            <p:ph type="pic" sz="quarter" idx="21"/>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84117D5A-86B7-4AD4-AEA3-09FD38F3CFB8}"/>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0AF26E98-E7B3-401C-BBD3-44AED288710C}"/>
              </a:ext>
            </a:extLst>
          </p:cNvPr>
          <p:cNvSpPr>
            <a:spLocks noGrp="1"/>
          </p:cNvSpPr>
          <p:nvPr>
            <p:ph type="dt" sz="half" idx="25"/>
          </p:nvPr>
        </p:nvSpPr>
        <p:spPr/>
        <p:txBody>
          <a:bodyPr/>
          <a:lstStyle/>
          <a:p>
            <a:fld id="{15C1EA3C-26E9-4B87-838B-C7B127160328}" type="datetime1">
              <a:rPr lang="en-AU" noProof="0" smtClean="0"/>
              <a:t>29/03/2021</a:t>
            </a:fld>
            <a:endParaRPr lang="en-AU" noProof="0" dirty="0"/>
          </a:p>
        </p:txBody>
      </p:sp>
      <p:sp>
        <p:nvSpPr>
          <p:cNvPr id="6" name="Slide Number Placeholder 5">
            <a:extLst>
              <a:ext uri="{FF2B5EF4-FFF2-40B4-BE49-F238E27FC236}">
                <a16:creationId xmlns:a16="http://schemas.microsoft.com/office/drawing/2014/main" id="{E353FC3F-C9AF-4833-9D51-51399AED9176}"/>
              </a:ext>
            </a:extLst>
          </p:cNvPr>
          <p:cNvSpPr>
            <a:spLocks noGrp="1"/>
          </p:cNvSpPr>
          <p:nvPr>
            <p:ph type="sldNum" sz="quarter" idx="26"/>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11" name="Picture Placeholder 8">
            <a:extLst>
              <a:ext uri="{FF2B5EF4-FFF2-40B4-BE49-F238E27FC236}">
                <a16:creationId xmlns:a16="http://schemas.microsoft.com/office/drawing/2014/main" id="{2EBC3B63-F8E6-4CD5-A3CE-0A68BD6D24E9}"/>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739982C-B3F1-49FA-A015-50C5BA9FD40B}"/>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31841E0A-6DB9-42D0-BD80-57DE7F80C2ED}"/>
              </a:ext>
            </a:extLst>
          </p:cNvPr>
          <p:cNvSpPr>
            <a:spLocks noGrp="1"/>
          </p:cNvSpPr>
          <p:nvPr>
            <p:ph type="pic" sz="quarter" idx="2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5D3F4A80-45A0-4953-8364-5BB35BEE19EA}"/>
              </a:ext>
            </a:extLst>
          </p:cNvPr>
          <p:cNvSpPr>
            <a:spLocks noGrp="1"/>
          </p:cNvSpPr>
          <p:nvPr>
            <p:ph type="dt" sz="half" idx="27"/>
          </p:nvPr>
        </p:nvSpPr>
        <p:spPr/>
        <p:txBody>
          <a:bodyPr/>
          <a:lstStyle/>
          <a:p>
            <a:fld id="{15C1EA3C-26E9-4B87-838B-C7B127160328}" type="datetime1">
              <a:rPr lang="en-AU" noProof="0" smtClean="0"/>
              <a:t>29/03/2021</a:t>
            </a:fld>
            <a:endParaRPr lang="en-AU" noProof="0" dirty="0"/>
          </a:p>
        </p:txBody>
      </p:sp>
      <p:sp>
        <p:nvSpPr>
          <p:cNvPr id="6" name="Slide Number Placeholder 5">
            <a:extLst>
              <a:ext uri="{FF2B5EF4-FFF2-40B4-BE49-F238E27FC236}">
                <a16:creationId xmlns:a16="http://schemas.microsoft.com/office/drawing/2014/main" id="{849BD119-1E9F-42C8-BBE3-BA1D5B3AB4DB}"/>
              </a:ext>
            </a:extLst>
          </p:cNvPr>
          <p:cNvSpPr>
            <a:spLocks noGrp="1"/>
          </p:cNvSpPr>
          <p:nvPr>
            <p:ph type="sldNum" sz="quarter" idx="2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16" name="Picture Placeholder 8">
            <a:extLst>
              <a:ext uri="{FF2B5EF4-FFF2-40B4-BE49-F238E27FC236}">
                <a16:creationId xmlns:a16="http://schemas.microsoft.com/office/drawing/2014/main" id="{1A6C2717-A40C-4B91-A59E-476ABCBFA49D}"/>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E5CE3F13-4F10-496E-9AF5-EB9AD5EEB8CD}"/>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8" name="Picture Placeholder 8">
            <a:extLst>
              <a:ext uri="{FF2B5EF4-FFF2-40B4-BE49-F238E27FC236}">
                <a16:creationId xmlns:a16="http://schemas.microsoft.com/office/drawing/2014/main" id="{4F400719-C365-4225-A532-5F986A18ECA4}"/>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9" name="Picture Placeholder 8">
            <a:extLst>
              <a:ext uri="{FF2B5EF4-FFF2-40B4-BE49-F238E27FC236}">
                <a16:creationId xmlns:a16="http://schemas.microsoft.com/office/drawing/2014/main" id="{2B1DF00D-30B2-490C-B3B2-6E92730487D7}"/>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6AADCC63-20FE-4D59-BB93-369A8D612D40}"/>
              </a:ext>
            </a:extLst>
          </p:cNvPr>
          <p:cNvSpPr>
            <a:spLocks noGrp="1"/>
          </p:cNvSpPr>
          <p:nvPr>
            <p:ph type="dt" sz="half" idx="26"/>
          </p:nvPr>
        </p:nvSpPr>
        <p:spPr/>
        <p:txBody>
          <a:bodyPr/>
          <a:lstStyle/>
          <a:p>
            <a:fld id="{15C1EA3C-26E9-4B87-838B-C7B127160328}" type="datetime1">
              <a:rPr lang="en-AU" noProof="0" smtClean="0"/>
              <a:t>29/03/2021</a:t>
            </a:fld>
            <a:endParaRPr lang="en-AU" noProof="0" dirty="0"/>
          </a:p>
        </p:txBody>
      </p:sp>
      <p:sp>
        <p:nvSpPr>
          <p:cNvPr id="6" name="Slide Number Placeholder 5">
            <a:extLst>
              <a:ext uri="{FF2B5EF4-FFF2-40B4-BE49-F238E27FC236}">
                <a16:creationId xmlns:a16="http://schemas.microsoft.com/office/drawing/2014/main" id="{F4F80D9D-A3A2-4222-913D-0FD981A9D57E}"/>
              </a:ext>
            </a:extLst>
          </p:cNvPr>
          <p:cNvSpPr>
            <a:spLocks noGrp="1"/>
          </p:cNvSpPr>
          <p:nvPr>
            <p:ph type="sldNum" sz="quarter" idx="2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a:blip r:embed="rId2" cstate="screen">
              <a:extLst>
                <a:ext uri="{28A0092B-C50C-407E-A947-70E740481C1C}">
                  <a14:useLocalDpi xmlns:a14="http://schemas.microsoft.com/office/drawing/2010/main"/>
                </a:ext>
              </a:extLst>
            </a:blip>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8352491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2"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59"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6"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6" y="686883"/>
            <a:ext cx="3776837"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6"/>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2916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6" y="1532415"/>
            <a:ext cx="11408409"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29/03/2021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29/03/2021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846504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29/03/2021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5"/>
            <a:ext cx="11408408"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28486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26" Type="http://schemas.openxmlformats.org/officeDocument/2006/relationships/image" Target="../media/image3.emf"/><Relationship Id="rId3" Type="http://schemas.openxmlformats.org/officeDocument/2006/relationships/slideLayout" Target="../slideLayouts/slideLayout24.xml"/><Relationship Id="rId21" Type="http://schemas.openxmlformats.org/officeDocument/2006/relationships/slideLayout" Target="../slideLayouts/slideLayout42.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5" Type="http://schemas.openxmlformats.org/officeDocument/2006/relationships/theme" Target="../theme/theme2.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0" Type="http://schemas.openxmlformats.org/officeDocument/2006/relationships/slideLayout" Target="../slideLayouts/slideLayout41.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24" Type="http://schemas.openxmlformats.org/officeDocument/2006/relationships/slideLayout" Target="../slideLayouts/slideLayout45.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23" Type="http://schemas.openxmlformats.org/officeDocument/2006/relationships/slideLayout" Target="../slideLayouts/slideLayout44.xml"/><Relationship Id="rId10" Type="http://schemas.openxmlformats.org/officeDocument/2006/relationships/slideLayout" Target="../slideLayouts/slideLayout31.xml"/><Relationship Id="rId19" Type="http://schemas.openxmlformats.org/officeDocument/2006/relationships/slideLayout" Target="../slideLayouts/slideLayout40.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slideLayout" Target="../slideLayouts/slideLayout4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theme" Target="../theme/theme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6" y="1532415"/>
            <a:ext cx="11408409"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29/03/2021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7" y="6172501"/>
            <a:ext cx="8035422"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1"/>
            <a:ext cx="846000"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769" r:id="rId1"/>
    <p:sldLayoutId id="2147483664" r:id="rId2"/>
    <p:sldLayoutId id="2147483666" r:id="rId3"/>
    <p:sldLayoutId id="2147483663" r:id="rId4"/>
    <p:sldLayoutId id="2147483765" r:id="rId5"/>
    <p:sldLayoutId id="2147483766" r:id="rId6"/>
    <p:sldLayoutId id="2147483667" r:id="rId7"/>
    <p:sldLayoutId id="2147483713" r:id="rId8"/>
    <p:sldLayoutId id="2147483668" r:id="rId9"/>
    <p:sldLayoutId id="2147483669" r:id="rId10"/>
    <p:sldLayoutId id="2147483649" r:id="rId11"/>
    <p:sldLayoutId id="2147483656" r:id="rId12"/>
    <p:sldLayoutId id="2147483658" r:id="rId13"/>
    <p:sldLayoutId id="2147483767" r:id="rId14"/>
    <p:sldLayoutId id="2147483670" r:id="rId15"/>
    <p:sldLayoutId id="2147483672" r:id="rId16"/>
    <p:sldLayoutId id="2147483673" r:id="rId17"/>
    <p:sldLayoutId id="2147483674" r:id="rId18"/>
    <p:sldLayoutId id="2147483675" r:id="rId19"/>
    <p:sldLayoutId id="2147483676" r:id="rId20"/>
    <p:sldLayoutId id="2147483671" r:id="rId21"/>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29/03/2021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26" cstate="screen">
              <a:extLst>
                <a:ext uri="{28A0092B-C50C-407E-A947-70E740481C1C}">
                  <a14:useLocalDpi xmlns:a14="http://schemas.microsoft.com/office/drawing/2010/main"/>
                </a:ext>
              </a:extLst>
            </a:blip>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734" r:id="rId1"/>
    <p:sldLayoutId id="2147483744" r:id="rId2"/>
    <p:sldLayoutId id="2147483745" r:id="rId3"/>
    <p:sldLayoutId id="2147483746" r:id="rId4"/>
    <p:sldLayoutId id="2147483747" r:id="rId5"/>
    <p:sldLayoutId id="2147483748" r:id="rId6"/>
    <p:sldLayoutId id="2147483749" r:id="rId7"/>
    <p:sldLayoutId id="2147483750" r:id="rId8"/>
    <p:sldLayoutId id="2147483735" r:id="rId9"/>
    <p:sldLayoutId id="2147483751" r:id="rId10"/>
    <p:sldLayoutId id="2147483752" r:id="rId11"/>
    <p:sldLayoutId id="2147483753" r:id="rId12"/>
    <p:sldLayoutId id="2147483754" r:id="rId13"/>
    <p:sldLayoutId id="2147483755" r:id="rId14"/>
    <p:sldLayoutId id="2147483756" r:id="rId15"/>
    <p:sldLayoutId id="2147483757" r:id="rId16"/>
    <p:sldLayoutId id="2147483743" r:id="rId17"/>
    <p:sldLayoutId id="2147483758" r:id="rId18"/>
    <p:sldLayoutId id="2147483759" r:id="rId19"/>
    <p:sldLayoutId id="2147483760" r:id="rId20"/>
    <p:sldLayoutId id="2147483761" r:id="rId21"/>
    <p:sldLayoutId id="2147483762" r:id="rId22"/>
    <p:sldLayoutId id="2147483763" r:id="rId23"/>
    <p:sldLayoutId id="2147483764" r:id="rId24"/>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6" name="Freeform: Shape 65">
            <a:extLst>
              <a:ext uri="{FF2B5EF4-FFF2-40B4-BE49-F238E27FC236}">
                <a16:creationId xmlns:a16="http://schemas.microsoft.com/office/drawing/2014/main" id="{9E096F91-AD99-4C52-895F-5F73C9ACDCD8}"/>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29/03/2021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14"/>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70" r:id="rId1"/>
    <p:sldLayoutId id="2147483719" r:id="rId2"/>
    <p:sldLayoutId id="2147483720" r:id="rId3"/>
    <p:sldLayoutId id="2147483721" r:id="rId4"/>
    <p:sldLayoutId id="2147483722" r:id="rId5"/>
    <p:sldLayoutId id="2147483768" r:id="rId6"/>
    <p:sldLayoutId id="2147483726" r:id="rId7"/>
    <p:sldLayoutId id="2147483727" r:id="rId8"/>
    <p:sldLayoutId id="2147483728" r:id="rId9"/>
    <p:sldLayoutId id="2147483729" r:id="rId10"/>
    <p:sldLayoutId id="2147483730" r:id="rId11"/>
    <p:sldLayoutId id="2147483732" r:id="rId12"/>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andrew.naughton@unimelb.edu.au"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1528262" y="1178512"/>
            <a:ext cx="9135471" cy="3021891"/>
          </a:xfrm>
        </p:spPr>
        <p:txBody>
          <a:bodyPr/>
          <a:lstStyle/>
          <a:p>
            <a:pPr algn="ctr"/>
            <a:r>
              <a:rPr lang="en-AU" dirty="0"/>
              <a:t>COMP90041</a:t>
            </a:r>
          </a:p>
          <a:p>
            <a:pPr algn="ctr"/>
            <a:r>
              <a:rPr lang="en-AU" b="0" dirty="0"/>
              <a:t>Programming and Software Development</a:t>
            </a:r>
          </a:p>
          <a:p>
            <a:pPr algn="ctr"/>
            <a:r>
              <a:rPr lang="en-AU" b="0" dirty="0"/>
              <a:t>Semester 1, 2021</a:t>
            </a:r>
          </a:p>
          <a:p>
            <a:pPr algn="ctr"/>
            <a:r>
              <a:rPr lang="en-AU" b="0" dirty="0"/>
              <a:t>Lab 4</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a:t>
            </a:fld>
            <a:endParaRPr lang="en-AU" noProof="0"/>
          </a:p>
        </p:txBody>
      </p:sp>
      <p:sp>
        <p:nvSpPr>
          <p:cNvPr id="11" name="Subtitle 2">
            <a:extLst>
              <a:ext uri="{FF2B5EF4-FFF2-40B4-BE49-F238E27FC236}">
                <a16:creationId xmlns:a16="http://schemas.microsoft.com/office/drawing/2014/main" id="{81B0439D-7D52-4DD5-A5B2-A61EAE39A44E}"/>
              </a:ext>
            </a:extLst>
          </p:cNvPr>
          <p:cNvSpPr txBox="1">
            <a:spLocks/>
          </p:cNvSpPr>
          <p:nvPr/>
        </p:nvSpPr>
        <p:spPr>
          <a:xfrm>
            <a:off x="3355185" y="5039687"/>
            <a:ext cx="5481627" cy="1132513"/>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vert="horz" wrap="square" lIns="90000" tIns="90000" rIns="90000" bIns="90000" rtlCol="0" anchor="t" anchorCtr="0">
            <a:noAutofit/>
          </a:bodyPr>
          <a:lstStyle>
            <a:lvl1pPr marL="0" indent="0" algn="l" defTabSz="914400" rtl="0" eaLnBrk="1" latinLnBrk="0" hangingPunct="1">
              <a:lnSpc>
                <a:spcPct val="100000"/>
              </a:lnSpc>
              <a:spcBef>
                <a:spcPts val="500"/>
              </a:spcBef>
              <a:spcAft>
                <a:spcPts val="1200"/>
              </a:spcAft>
              <a:buFont typeface="Arial" panose="020B0604020202020204" pitchFamily="34" charset="0"/>
              <a:buNone/>
              <a:defRPr sz="3800" b="1" kern="1200">
                <a:solidFill>
                  <a:schemeClr val="bg1"/>
                </a:solidFill>
                <a:latin typeface="+mj-lt"/>
                <a:ea typeface="+mn-ea"/>
                <a:cs typeface="+mn-cs"/>
              </a:defRPr>
            </a:lvl1pPr>
            <a:lvl2pPr marL="0" indent="0" algn="l" defTabSz="914400" rtl="0" eaLnBrk="1" latinLnBrk="0" hangingPunct="1">
              <a:lnSpc>
                <a:spcPct val="100000"/>
              </a:lnSpc>
              <a:spcBef>
                <a:spcPts val="2400"/>
              </a:spcBef>
              <a:buFont typeface="Arial" panose="020B0604020202020204" pitchFamily="34" charset="0"/>
              <a:buNone/>
              <a:defRPr sz="2000" b="1" kern="1200">
                <a:solidFill>
                  <a:schemeClr val="accent2"/>
                </a:solidFill>
                <a:latin typeface="+mn-lt"/>
                <a:ea typeface="+mn-ea"/>
                <a:cs typeface="+mn-cs"/>
              </a:defRPr>
            </a:lvl2pPr>
            <a:lvl3pPr marL="0" indent="0" algn="l" defTabSz="914400" rtl="0" eaLnBrk="1" latinLnBrk="0" hangingPunct="1">
              <a:lnSpc>
                <a:spcPct val="100000"/>
              </a:lnSpc>
              <a:spcBef>
                <a:spcPts val="500"/>
              </a:spcBef>
              <a:buFont typeface="Calibri" panose="020F0502020204030204" pitchFamily="34" charset="0"/>
              <a:buNone/>
              <a:defRPr sz="1800" b="0" kern="1200">
                <a:solidFill>
                  <a:schemeClr val="accent2"/>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1600" b="0"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16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600" kern="1200">
                <a:solidFill>
                  <a:schemeClr val="accent2"/>
                </a:solidFill>
                <a:latin typeface="+mn-lt"/>
                <a:ea typeface="+mn-ea"/>
                <a:cs typeface="+mn-cs"/>
              </a:defRPr>
            </a:lvl9pPr>
          </a:lstStyle>
          <a:p>
            <a:pPr algn="ctr"/>
            <a:r>
              <a:rPr lang="en-AU" sz="2400" b="0" dirty="0"/>
              <a:t>Andrew Naughton</a:t>
            </a:r>
          </a:p>
          <a:p>
            <a:pPr algn="ctr"/>
            <a:r>
              <a:rPr lang="en-AU" sz="2400" b="0" dirty="0">
                <a:solidFill>
                  <a:srgbClr val="FFC000"/>
                </a:solidFill>
                <a:hlinkClick r:id="rId2">
                  <a:extLst>
                    <a:ext uri="{A12FA001-AC4F-418D-AE19-62706E023703}">
                      <ahyp:hlinkClr xmlns:ahyp="http://schemas.microsoft.com/office/drawing/2018/hyperlinkcolor" val="tx"/>
                    </a:ext>
                  </a:extLst>
                </a:hlinkClick>
              </a:rPr>
              <a:t>andrew.naughton@unimelb.edu.au</a:t>
            </a:r>
            <a:endParaRPr lang="en-AU" sz="2400" b="0" dirty="0">
              <a:solidFill>
                <a:srgbClr val="FFC000"/>
              </a:solidFill>
            </a:endParaRPr>
          </a:p>
          <a:p>
            <a:pPr algn="ctr"/>
            <a:endParaRPr lang="en-AU" sz="2000" b="0" dirty="0"/>
          </a:p>
        </p:txBody>
      </p:sp>
    </p:spTree>
    <p:extLst>
      <p:ext uri="{BB962C8B-B14F-4D97-AF65-F5344CB8AC3E}">
        <p14:creationId xmlns:p14="http://schemas.microsoft.com/office/powerpoint/2010/main" val="2628291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6" y="2953509"/>
            <a:ext cx="7126688" cy="950981"/>
          </a:xfrm>
        </p:spPr>
        <p:txBody>
          <a:bodyPr/>
          <a:lstStyle/>
          <a:p>
            <a:pPr algn="ctr"/>
            <a:r>
              <a:rPr lang="en-AU" dirty="0"/>
              <a:t>Exercises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10</a:t>
            </a:fld>
            <a:endParaRPr lang="en-AU" noProof="0"/>
          </a:p>
        </p:txBody>
      </p:sp>
    </p:spTree>
    <p:extLst>
      <p:ext uri="{BB962C8B-B14F-4D97-AF65-F5344CB8AC3E}">
        <p14:creationId xmlns:p14="http://schemas.microsoft.com/office/powerpoint/2010/main" val="3583878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Outline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2</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3292669" y="2152153"/>
            <a:ext cx="5606657" cy="3108543"/>
          </a:xfrm>
          <a:prstGeom prst="rect">
            <a:avLst/>
          </a:prstGeom>
          <a:noFill/>
        </p:spPr>
        <p:txBody>
          <a:bodyPr wrap="square" rtlCol="0">
            <a:spAutoFit/>
          </a:bodyPr>
          <a:lstStyle/>
          <a:p>
            <a:pPr marL="342900" indent="-342900" algn="just">
              <a:buFont typeface="Wingdings" panose="05000000000000000000" pitchFamily="2" charset="2"/>
              <a:buChar char="v"/>
            </a:pPr>
            <a:r>
              <a:rPr lang="en-AU" sz="2800" dirty="0">
                <a:solidFill>
                  <a:schemeClr val="bg1"/>
                </a:solidFill>
                <a:latin typeface="+mj-lt"/>
              </a:rPr>
              <a:t>Classes</a:t>
            </a:r>
          </a:p>
          <a:p>
            <a:pPr marL="342900" indent="-342900" algn="just">
              <a:buFont typeface="Wingdings" panose="05000000000000000000" pitchFamily="2" charset="2"/>
              <a:buChar char="v"/>
            </a:pPr>
            <a:r>
              <a:rPr lang="en-AU" sz="2800" dirty="0">
                <a:solidFill>
                  <a:schemeClr val="bg1"/>
                </a:solidFill>
                <a:latin typeface="+mj-lt"/>
              </a:rPr>
              <a:t>Constructors</a:t>
            </a:r>
          </a:p>
          <a:p>
            <a:pPr marL="342900" indent="-342900" algn="just">
              <a:buFont typeface="Wingdings" panose="05000000000000000000" pitchFamily="2" charset="2"/>
              <a:buChar char="v"/>
            </a:pPr>
            <a:r>
              <a:rPr lang="en-AU" sz="2800" dirty="0">
                <a:solidFill>
                  <a:schemeClr val="bg1"/>
                </a:solidFill>
                <a:latin typeface="+mj-lt"/>
              </a:rPr>
              <a:t>Overloading</a:t>
            </a:r>
          </a:p>
          <a:p>
            <a:pPr marL="342900" indent="-342900" algn="just">
              <a:buFont typeface="Wingdings" panose="05000000000000000000" pitchFamily="2" charset="2"/>
              <a:buChar char="v"/>
            </a:pPr>
            <a:r>
              <a:rPr lang="en-AU" sz="2800" dirty="0">
                <a:solidFill>
                  <a:schemeClr val="bg1"/>
                </a:solidFill>
                <a:latin typeface="+mj-lt"/>
              </a:rPr>
              <a:t>Automatic Type Conversion</a:t>
            </a:r>
          </a:p>
          <a:p>
            <a:pPr marL="342900" indent="-342900" algn="just">
              <a:buFont typeface="Wingdings" panose="05000000000000000000" pitchFamily="2" charset="2"/>
              <a:buChar char="v"/>
            </a:pPr>
            <a:r>
              <a:rPr lang="en-AU" sz="2800" dirty="0">
                <a:solidFill>
                  <a:schemeClr val="bg1"/>
                </a:solidFill>
                <a:latin typeface="+mj-lt"/>
              </a:rPr>
              <a:t>Public and Private Modifiers</a:t>
            </a:r>
          </a:p>
          <a:p>
            <a:pPr marL="342900" indent="-342900" algn="just">
              <a:buFont typeface="Wingdings" panose="05000000000000000000" pitchFamily="2" charset="2"/>
              <a:buChar char="v"/>
            </a:pPr>
            <a:r>
              <a:rPr lang="en-AU" sz="2800" dirty="0">
                <a:solidFill>
                  <a:schemeClr val="bg1"/>
                </a:solidFill>
                <a:latin typeface="+mj-lt"/>
              </a:rPr>
              <a:t>Accessor and Mutator Methods</a:t>
            </a:r>
          </a:p>
          <a:p>
            <a:pPr marL="342900" indent="-342900" algn="just">
              <a:buFont typeface="Wingdings" panose="05000000000000000000" pitchFamily="2" charset="2"/>
              <a:buChar char="v"/>
            </a:pPr>
            <a:r>
              <a:rPr lang="en-AU" sz="2800" dirty="0">
                <a:solidFill>
                  <a:schemeClr val="bg1"/>
                </a:solidFill>
                <a:latin typeface="+mj-lt"/>
              </a:rPr>
              <a:t>Exercises</a:t>
            </a:r>
          </a:p>
        </p:txBody>
      </p:sp>
    </p:spTree>
    <p:extLst>
      <p:ext uri="{BB962C8B-B14F-4D97-AF65-F5344CB8AC3E}">
        <p14:creationId xmlns:p14="http://schemas.microsoft.com/office/powerpoint/2010/main" val="4206459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578C4FE-309F-448C-9318-C6710DA864C7}"/>
              </a:ext>
            </a:extLst>
          </p:cNvPr>
          <p:cNvPicPr>
            <a:picLocks noChangeAspect="1"/>
          </p:cNvPicPr>
          <p:nvPr/>
        </p:nvPicPr>
        <p:blipFill>
          <a:blip r:embed="rId2"/>
          <a:stretch>
            <a:fillRect/>
          </a:stretch>
        </p:blipFill>
        <p:spPr>
          <a:xfrm>
            <a:off x="485775" y="3292832"/>
            <a:ext cx="4827245" cy="3074803"/>
          </a:xfrm>
          <a:prstGeom prst="rect">
            <a:avLst/>
          </a:prstGeom>
        </p:spPr>
      </p:pic>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Classes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3</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243135" y="1711119"/>
            <a:ext cx="9118260" cy="1384995"/>
          </a:xfrm>
          <a:prstGeom prst="rect">
            <a:avLst/>
          </a:prstGeom>
          <a:noFill/>
        </p:spPr>
        <p:txBody>
          <a:bodyPr wrap="square" rtlCol="0">
            <a:spAutoFit/>
          </a:bodyPr>
          <a:lstStyle/>
          <a:p>
            <a:pPr marL="342900" indent="-342900" algn="just">
              <a:buFont typeface="Wingdings" panose="05000000000000000000" pitchFamily="2" charset="2"/>
              <a:buChar char="v"/>
            </a:pPr>
            <a:r>
              <a:rPr lang="en-AU" sz="2800" dirty="0">
                <a:solidFill>
                  <a:schemeClr val="bg1"/>
                </a:solidFill>
                <a:latin typeface="+mj-lt"/>
              </a:rPr>
              <a:t>A class is a </a:t>
            </a:r>
            <a:r>
              <a:rPr lang="en-AU" sz="2800" dirty="0">
                <a:solidFill>
                  <a:srgbClr val="FFFF00"/>
                </a:solidFill>
                <a:latin typeface="+mj-lt"/>
              </a:rPr>
              <a:t>Type</a:t>
            </a:r>
          </a:p>
          <a:p>
            <a:pPr marL="342900" indent="-342900" algn="just">
              <a:buFont typeface="Wingdings" panose="05000000000000000000" pitchFamily="2" charset="2"/>
              <a:buChar char="v"/>
            </a:pPr>
            <a:r>
              <a:rPr lang="en-AU" sz="2800" dirty="0">
                <a:solidFill>
                  <a:schemeClr val="bg1"/>
                </a:solidFill>
                <a:latin typeface="+mj-lt"/>
              </a:rPr>
              <a:t>A special kind of programmer-defined type</a:t>
            </a:r>
          </a:p>
          <a:p>
            <a:pPr marL="342900" indent="-342900" algn="just">
              <a:buFont typeface="Wingdings" panose="05000000000000000000" pitchFamily="2" charset="2"/>
              <a:buChar char="v"/>
            </a:pPr>
            <a:r>
              <a:rPr lang="en-AU" sz="2800" dirty="0">
                <a:solidFill>
                  <a:schemeClr val="bg1"/>
                </a:solidFill>
                <a:latin typeface="+mj-lt"/>
              </a:rPr>
              <a:t>Variables can be declared of a class type</a:t>
            </a:r>
          </a:p>
        </p:txBody>
      </p:sp>
      <p:sp>
        <p:nvSpPr>
          <p:cNvPr id="7" name="TextBox 6">
            <a:extLst>
              <a:ext uri="{FF2B5EF4-FFF2-40B4-BE49-F238E27FC236}">
                <a16:creationId xmlns:a16="http://schemas.microsoft.com/office/drawing/2014/main" id="{A8DDA4E6-BFA2-4F4C-A33D-9E32DB248F54}"/>
              </a:ext>
            </a:extLst>
          </p:cNvPr>
          <p:cNvSpPr txBox="1"/>
          <p:nvPr/>
        </p:nvSpPr>
        <p:spPr>
          <a:xfrm>
            <a:off x="5495129" y="3429000"/>
            <a:ext cx="6319840" cy="2246769"/>
          </a:xfrm>
          <a:prstGeom prst="rect">
            <a:avLst/>
          </a:prstGeom>
          <a:noFill/>
        </p:spPr>
        <p:txBody>
          <a:bodyPr wrap="square" rtlCol="0">
            <a:spAutoFit/>
          </a:bodyPr>
          <a:lstStyle/>
          <a:p>
            <a:pPr marL="342900" indent="-342900" algn="just">
              <a:buFont typeface="Wingdings" panose="05000000000000000000" pitchFamily="2" charset="2"/>
              <a:buChar char="v"/>
            </a:pPr>
            <a:r>
              <a:rPr lang="en-AU" sz="2800" dirty="0">
                <a:solidFill>
                  <a:schemeClr val="bg1"/>
                </a:solidFill>
                <a:latin typeface="+mj-lt"/>
              </a:rPr>
              <a:t>A value of a class type is called an </a:t>
            </a:r>
            <a:r>
              <a:rPr lang="en-AU" sz="2800" dirty="0">
                <a:solidFill>
                  <a:srgbClr val="FFFF00"/>
                </a:solidFill>
                <a:latin typeface="+mj-lt"/>
              </a:rPr>
              <a:t>object</a:t>
            </a:r>
            <a:r>
              <a:rPr lang="en-AU" sz="2800" dirty="0">
                <a:solidFill>
                  <a:schemeClr val="bg1"/>
                </a:solidFill>
                <a:latin typeface="+mj-lt"/>
              </a:rPr>
              <a:t> or </a:t>
            </a:r>
            <a:r>
              <a:rPr lang="en-AU" sz="2800" dirty="0">
                <a:solidFill>
                  <a:srgbClr val="FFFF00"/>
                </a:solidFill>
                <a:latin typeface="+mj-lt"/>
              </a:rPr>
              <a:t>instance</a:t>
            </a:r>
            <a:r>
              <a:rPr lang="en-AU" sz="2800" dirty="0">
                <a:solidFill>
                  <a:schemeClr val="bg1"/>
                </a:solidFill>
                <a:latin typeface="+mj-lt"/>
              </a:rPr>
              <a:t> of the class</a:t>
            </a:r>
          </a:p>
          <a:p>
            <a:pPr marL="342900" indent="-342900" algn="just">
              <a:buFont typeface="Wingdings" panose="05000000000000000000" pitchFamily="2" charset="2"/>
              <a:buChar char="v"/>
            </a:pPr>
            <a:r>
              <a:rPr lang="en-AU" sz="2800" dirty="0">
                <a:solidFill>
                  <a:schemeClr val="bg1"/>
                </a:solidFill>
                <a:latin typeface="+mj-lt"/>
              </a:rPr>
              <a:t>A class determines the types of data that an object can contain, as well as the actions (methods) it can perform</a:t>
            </a:r>
          </a:p>
        </p:txBody>
      </p:sp>
    </p:spTree>
    <p:extLst>
      <p:ext uri="{BB962C8B-B14F-4D97-AF65-F5344CB8AC3E}">
        <p14:creationId xmlns:p14="http://schemas.microsoft.com/office/powerpoint/2010/main" val="10986330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Constructors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4</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014535" y="2371228"/>
            <a:ext cx="8162925" cy="3539430"/>
          </a:xfrm>
          <a:prstGeom prst="rect">
            <a:avLst/>
          </a:prstGeom>
          <a:noFill/>
        </p:spPr>
        <p:txBody>
          <a:bodyPr wrap="square" rtlCol="0">
            <a:spAutoFit/>
          </a:bodyPr>
          <a:lstStyle/>
          <a:p>
            <a:pPr marL="342900" indent="-342900" algn="just">
              <a:buFont typeface="Wingdings" panose="05000000000000000000" pitchFamily="2" charset="2"/>
              <a:buChar char="v"/>
            </a:pPr>
            <a:r>
              <a:rPr lang="en-AU" sz="2800" dirty="0">
                <a:solidFill>
                  <a:schemeClr val="bg1"/>
                </a:solidFill>
                <a:latin typeface="+mj-lt"/>
              </a:rPr>
              <a:t>A constructor is a special kind of </a:t>
            </a:r>
            <a:r>
              <a:rPr lang="en-AU" sz="2800" dirty="0">
                <a:solidFill>
                  <a:srgbClr val="FFFF00"/>
                </a:solidFill>
                <a:latin typeface="+mj-lt"/>
              </a:rPr>
              <a:t>method</a:t>
            </a:r>
          </a:p>
          <a:p>
            <a:pPr marL="342900" indent="-342900" algn="just">
              <a:buFont typeface="Wingdings" panose="05000000000000000000" pitchFamily="2" charset="2"/>
              <a:buChar char="v"/>
            </a:pPr>
            <a:r>
              <a:rPr lang="en-AU" sz="2800" dirty="0">
                <a:solidFill>
                  <a:schemeClr val="bg1"/>
                </a:solidFill>
                <a:latin typeface="+mj-lt"/>
              </a:rPr>
              <a:t>Initializes the </a:t>
            </a:r>
            <a:r>
              <a:rPr lang="en-AU" sz="2800" dirty="0">
                <a:solidFill>
                  <a:srgbClr val="FFFF00"/>
                </a:solidFill>
                <a:latin typeface="+mj-lt"/>
              </a:rPr>
              <a:t>instance variables </a:t>
            </a:r>
            <a:r>
              <a:rPr lang="en-AU" sz="2800" dirty="0">
                <a:solidFill>
                  <a:schemeClr val="bg1"/>
                </a:solidFill>
                <a:latin typeface="+mj-lt"/>
              </a:rPr>
              <a:t>for an object</a:t>
            </a:r>
          </a:p>
          <a:p>
            <a:pPr marL="342900" indent="-342900" algn="just">
              <a:buFont typeface="Wingdings" panose="05000000000000000000" pitchFamily="2" charset="2"/>
              <a:buChar char="v"/>
            </a:pPr>
            <a:r>
              <a:rPr lang="en-AU" sz="2800" dirty="0">
                <a:solidFill>
                  <a:schemeClr val="bg1"/>
                </a:solidFill>
                <a:latin typeface="+mj-lt"/>
              </a:rPr>
              <a:t>Of the form</a:t>
            </a:r>
          </a:p>
          <a:p>
            <a:pPr marL="800100" lvl="1" indent="-342900" algn="just">
              <a:buFont typeface="Wingdings" panose="05000000000000000000" pitchFamily="2" charset="2"/>
              <a:buChar char="v"/>
            </a:pPr>
            <a:r>
              <a:rPr lang="en-AU" sz="2800" dirty="0">
                <a:solidFill>
                  <a:schemeClr val="bg1"/>
                </a:solidFill>
                <a:latin typeface="+mj-lt"/>
              </a:rPr>
              <a:t>public &lt;Class Name&gt;(*params) {</a:t>
            </a:r>
          </a:p>
          <a:p>
            <a:pPr marL="1257300" lvl="2" indent="-342900" algn="just">
              <a:buFont typeface="Wingdings" panose="05000000000000000000" pitchFamily="2" charset="2"/>
              <a:buChar char="v"/>
            </a:pPr>
            <a:r>
              <a:rPr lang="en-AU" sz="2800" dirty="0">
                <a:solidFill>
                  <a:schemeClr val="bg1"/>
                </a:solidFill>
                <a:latin typeface="+mj-lt"/>
              </a:rPr>
              <a:t>&lt;code&gt;</a:t>
            </a:r>
          </a:p>
          <a:p>
            <a:pPr marL="800100" lvl="1" indent="-342900" algn="just">
              <a:buFont typeface="Wingdings" panose="05000000000000000000" pitchFamily="2" charset="2"/>
              <a:buChar char="v"/>
            </a:pPr>
            <a:r>
              <a:rPr lang="en-AU" sz="2800" dirty="0">
                <a:solidFill>
                  <a:schemeClr val="bg1"/>
                </a:solidFill>
                <a:latin typeface="+mj-lt"/>
              </a:rPr>
              <a:t>}</a:t>
            </a:r>
          </a:p>
          <a:p>
            <a:pPr marL="342900" indent="-342900" algn="just">
              <a:buFont typeface="Wingdings" panose="05000000000000000000" pitchFamily="2" charset="2"/>
              <a:buChar char="v"/>
            </a:pPr>
            <a:r>
              <a:rPr lang="en-AU" sz="2800" dirty="0">
                <a:solidFill>
                  <a:schemeClr val="bg1"/>
                </a:solidFill>
                <a:latin typeface="+mj-lt"/>
              </a:rPr>
              <a:t>Must have the same name as the class</a:t>
            </a:r>
          </a:p>
          <a:p>
            <a:pPr marL="342900" indent="-342900" algn="just">
              <a:buFont typeface="Wingdings" panose="05000000000000000000" pitchFamily="2" charset="2"/>
              <a:buChar char="v"/>
            </a:pPr>
            <a:r>
              <a:rPr lang="en-AU" sz="2800" dirty="0">
                <a:solidFill>
                  <a:schemeClr val="bg1"/>
                </a:solidFill>
                <a:latin typeface="+mj-lt"/>
              </a:rPr>
              <a:t>Cannot have a return type</a:t>
            </a:r>
          </a:p>
        </p:txBody>
      </p:sp>
    </p:spTree>
    <p:extLst>
      <p:ext uri="{BB962C8B-B14F-4D97-AF65-F5344CB8AC3E}">
        <p14:creationId xmlns:p14="http://schemas.microsoft.com/office/powerpoint/2010/main" val="42906665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Constructors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5</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138236" y="2201882"/>
            <a:ext cx="10299702" cy="3970318"/>
          </a:xfrm>
          <a:prstGeom prst="rect">
            <a:avLst/>
          </a:prstGeom>
          <a:noFill/>
        </p:spPr>
        <p:txBody>
          <a:bodyPr wrap="square" rtlCol="0">
            <a:spAutoFit/>
          </a:bodyPr>
          <a:lstStyle/>
          <a:p>
            <a:pPr marL="342900" indent="-342900" algn="just">
              <a:buFont typeface="Wingdings" panose="05000000000000000000" pitchFamily="2" charset="2"/>
              <a:buChar char="v"/>
            </a:pPr>
            <a:r>
              <a:rPr lang="en-AU" sz="2800" dirty="0">
                <a:solidFill>
                  <a:schemeClr val="bg1"/>
                </a:solidFill>
                <a:latin typeface="+mj-lt"/>
              </a:rPr>
              <a:t>Gets called when an object of the class is created, i.e.</a:t>
            </a:r>
          </a:p>
          <a:p>
            <a:pPr marL="800100" lvl="1" indent="-342900" algn="just">
              <a:buFont typeface="Wingdings" panose="05000000000000000000" pitchFamily="2" charset="2"/>
              <a:buChar char="v"/>
            </a:pPr>
            <a:r>
              <a:rPr lang="en-AU" sz="2800" dirty="0">
                <a:solidFill>
                  <a:schemeClr val="bg1"/>
                </a:solidFill>
                <a:latin typeface="+mj-lt"/>
              </a:rPr>
              <a:t>&lt;Class Name&gt; </a:t>
            </a:r>
            <a:r>
              <a:rPr lang="en-AU" sz="2800" dirty="0" err="1">
                <a:solidFill>
                  <a:srgbClr val="FFFF00"/>
                </a:solidFill>
                <a:latin typeface="+mj-lt"/>
              </a:rPr>
              <a:t>classObject</a:t>
            </a:r>
            <a:r>
              <a:rPr lang="en-AU" sz="2800" dirty="0">
                <a:solidFill>
                  <a:schemeClr val="bg1"/>
                </a:solidFill>
                <a:latin typeface="+mj-lt"/>
              </a:rPr>
              <a:t> = </a:t>
            </a:r>
            <a:r>
              <a:rPr lang="en-AU" sz="2800" dirty="0">
                <a:solidFill>
                  <a:srgbClr val="00FF99"/>
                </a:solidFill>
                <a:latin typeface="+mj-lt"/>
              </a:rPr>
              <a:t>new</a:t>
            </a:r>
            <a:r>
              <a:rPr lang="en-AU" sz="2800" dirty="0">
                <a:solidFill>
                  <a:schemeClr val="bg1"/>
                </a:solidFill>
                <a:latin typeface="+mj-lt"/>
              </a:rPr>
              <a:t> &lt;Class Name&gt;(*</a:t>
            </a:r>
            <a:r>
              <a:rPr lang="en-AU" sz="2800" dirty="0" err="1">
                <a:solidFill>
                  <a:schemeClr val="bg1"/>
                </a:solidFill>
                <a:latin typeface="+mj-lt"/>
              </a:rPr>
              <a:t>args</a:t>
            </a:r>
            <a:r>
              <a:rPr lang="en-AU" sz="2800" dirty="0">
                <a:solidFill>
                  <a:schemeClr val="bg1"/>
                </a:solidFill>
                <a:latin typeface="+mj-lt"/>
              </a:rPr>
              <a:t>);</a:t>
            </a:r>
          </a:p>
          <a:p>
            <a:pPr marL="342900" indent="-342900" algn="just">
              <a:buFont typeface="Wingdings" panose="05000000000000000000" pitchFamily="2" charset="2"/>
              <a:buChar char="v"/>
            </a:pPr>
            <a:r>
              <a:rPr lang="en-AU" sz="2800" dirty="0">
                <a:solidFill>
                  <a:schemeClr val="bg1"/>
                </a:solidFill>
                <a:latin typeface="+mj-lt"/>
              </a:rPr>
              <a:t>If we ignore or forget constructor, Java automatically creates a default </a:t>
            </a:r>
            <a:r>
              <a:rPr lang="en-AU" sz="2800" dirty="0">
                <a:solidFill>
                  <a:srgbClr val="FFFF00"/>
                </a:solidFill>
                <a:latin typeface="+mj-lt"/>
              </a:rPr>
              <a:t>no-argument constructor</a:t>
            </a:r>
            <a:r>
              <a:rPr lang="en-AU" sz="2800" dirty="0">
                <a:solidFill>
                  <a:schemeClr val="bg1"/>
                </a:solidFill>
                <a:latin typeface="+mj-lt"/>
              </a:rPr>
              <a:t>, which:</a:t>
            </a:r>
          </a:p>
          <a:p>
            <a:pPr marL="800100" lvl="1" indent="-342900" algn="just">
              <a:buFont typeface="Wingdings" panose="05000000000000000000" pitchFamily="2" charset="2"/>
              <a:buChar char="v"/>
            </a:pPr>
            <a:r>
              <a:rPr lang="en-AU" sz="2800" dirty="0">
                <a:solidFill>
                  <a:schemeClr val="bg1"/>
                </a:solidFill>
                <a:latin typeface="+mj-lt"/>
              </a:rPr>
              <a:t>Takes no arguments</a:t>
            </a:r>
          </a:p>
          <a:p>
            <a:pPr marL="800100" lvl="1" indent="-342900" algn="just">
              <a:buFont typeface="Wingdings" panose="05000000000000000000" pitchFamily="2" charset="2"/>
              <a:buChar char="v"/>
            </a:pPr>
            <a:r>
              <a:rPr lang="en-AU" sz="2800" dirty="0">
                <a:solidFill>
                  <a:schemeClr val="bg1"/>
                </a:solidFill>
                <a:latin typeface="+mj-lt"/>
              </a:rPr>
              <a:t>Performs no initializations</a:t>
            </a:r>
          </a:p>
          <a:p>
            <a:pPr marL="800100" lvl="1" indent="-342900" algn="just">
              <a:buFont typeface="Wingdings" panose="05000000000000000000" pitchFamily="2" charset="2"/>
              <a:buChar char="v"/>
            </a:pPr>
            <a:r>
              <a:rPr lang="en-AU" sz="2800" dirty="0">
                <a:solidFill>
                  <a:schemeClr val="bg1"/>
                </a:solidFill>
                <a:latin typeface="+mj-lt"/>
              </a:rPr>
              <a:t>But allows the object to be created</a:t>
            </a:r>
          </a:p>
          <a:p>
            <a:pPr marL="342900" indent="-342900" algn="just">
              <a:buFont typeface="Wingdings" panose="05000000000000000000" pitchFamily="2" charset="2"/>
              <a:buChar char="v"/>
            </a:pPr>
            <a:endParaRPr lang="en-AU" sz="2800" dirty="0">
              <a:solidFill>
                <a:schemeClr val="bg1"/>
              </a:solidFill>
              <a:latin typeface="+mj-lt"/>
            </a:endParaRPr>
          </a:p>
          <a:p>
            <a:pPr marL="342900" indent="-342900" algn="just">
              <a:buFont typeface="Wingdings" panose="05000000000000000000" pitchFamily="2" charset="2"/>
              <a:buChar char="v"/>
            </a:pPr>
            <a:r>
              <a:rPr lang="en-AU" sz="2800" dirty="0">
                <a:solidFill>
                  <a:schemeClr val="bg1"/>
                </a:solidFill>
                <a:latin typeface="+mj-lt"/>
              </a:rPr>
              <a:t>However, usually we create our own </a:t>
            </a:r>
            <a:r>
              <a:rPr lang="en-AU" sz="2800" dirty="0">
                <a:solidFill>
                  <a:srgbClr val="FFFF00"/>
                </a:solidFill>
                <a:latin typeface="+mj-lt"/>
              </a:rPr>
              <a:t>no-argument constructor</a:t>
            </a:r>
          </a:p>
        </p:txBody>
      </p:sp>
    </p:spTree>
    <p:extLst>
      <p:ext uri="{BB962C8B-B14F-4D97-AF65-F5344CB8AC3E}">
        <p14:creationId xmlns:p14="http://schemas.microsoft.com/office/powerpoint/2010/main" val="848411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Overloading</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6</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138236" y="2201882"/>
            <a:ext cx="10299702" cy="2246769"/>
          </a:xfrm>
          <a:prstGeom prst="rect">
            <a:avLst/>
          </a:prstGeom>
          <a:noFill/>
        </p:spPr>
        <p:txBody>
          <a:bodyPr wrap="square" rtlCol="0">
            <a:spAutoFit/>
          </a:bodyPr>
          <a:lstStyle/>
          <a:p>
            <a:pPr marL="342900" indent="-342900" algn="just">
              <a:buFont typeface="Wingdings" panose="05000000000000000000" pitchFamily="2" charset="2"/>
              <a:buChar char="v"/>
            </a:pPr>
            <a:r>
              <a:rPr lang="en-AU" sz="2800" dirty="0">
                <a:solidFill>
                  <a:schemeClr val="bg1"/>
                </a:solidFill>
                <a:latin typeface="+mj-lt"/>
              </a:rPr>
              <a:t>When two or more </a:t>
            </a:r>
            <a:r>
              <a:rPr lang="en-AU" sz="2800" dirty="0">
                <a:solidFill>
                  <a:srgbClr val="FFFF00"/>
                </a:solidFill>
                <a:latin typeface="+mj-lt"/>
              </a:rPr>
              <a:t>methods</a:t>
            </a:r>
            <a:r>
              <a:rPr lang="en-AU" sz="2800" dirty="0">
                <a:solidFill>
                  <a:schemeClr val="bg1"/>
                </a:solidFill>
                <a:latin typeface="+mj-lt"/>
              </a:rPr>
              <a:t> in the </a:t>
            </a:r>
            <a:r>
              <a:rPr lang="en-AU" sz="2800" dirty="0">
                <a:solidFill>
                  <a:srgbClr val="FFFF00"/>
                </a:solidFill>
                <a:latin typeface="+mj-lt"/>
              </a:rPr>
              <a:t>same class </a:t>
            </a:r>
            <a:r>
              <a:rPr lang="en-AU" sz="2800" dirty="0">
                <a:solidFill>
                  <a:schemeClr val="bg1"/>
                </a:solidFill>
                <a:latin typeface="+mj-lt"/>
              </a:rPr>
              <a:t>have the </a:t>
            </a:r>
            <a:r>
              <a:rPr lang="en-AU" sz="2800" dirty="0">
                <a:solidFill>
                  <a:srgbClr val="FFFF00"/>
                </a:solidFill>
                <a:latin typeface="+mj-lt"/>
              </a:rPr>
              <a:t>same method name</a:t>
            </a:r>
          </a:p>
          <a:p>
            <a:pPr marL="342900" indent="-342900" algn="just">
              <a:buFont typeface="Wingdings" panose="05000000000000000000" pitchFamily="2" charset="2"/>
              <a:buChar char="v"/>
            </a:pPr>
            <a:r>
              <a:rPr lang="en-AU" sz="2800" dirty="0">
                <a:solidFill>
                  <a:schemeClr val="bg1"/>
                </a:solidFill>
                <a:latin typeface="+mj-lt"/>
              </a:rPr>
              <a:t>Must have different method signatures</a:t>
            </a:r>
          </a:p>
          <a:p>
            <a:pPr marL="342900" indent="-342900" algn="just">
              <a:buFont typeface="Wingdings" panose="05000000000000000000" pitchFamily="2" charset="2"/>
              <a:buChar char="v"/>
            </a:pPr>
            <a:r>
              <a:rPr lang="en-AU" sz="2800" dirty="0">
                <a:solidFill>
                  <a:schemeClr val="bg1"/>
                </a:solidFill>
                <a:latin typeface="+mj-lt"/>
              </a:rPr>
              <a:t>Method signature = </a:t>
            </a:r>
            <a:r>
              <a:rPr lang="en-AU" sz="2800" dirty="0">
                <a:solidFill>
                  <a:srgbClr val="FFFF00"/>
                </a:solidFill>
                <a:latin typeface="+mj-lt"/>
              </a:rPr>
              <a:t>method name </a:t>
            </a:r>
            <a:r>
              <a:rPr lang="en-AU" sz="2800" dirty="0">
                <a:solidFill>
                  <a:schemeClr val="bg1"/>
                </a:solidFill>
                <a:latin typeface="+mj-lt"/>
              </a:rPr>
              <a:t>and </a:t>
            </a:r>
            <a:r>
              <a:rPr lang="en-AU" sz="2800" dirty="0">
                <a:solidFill>
                  <a:srgbClr val="FFFF00"/>
                </a:solidFill>
                <a:latin typeface="+mj-lt"/>
              </a:rPr>
              <a:t>list of types for params</a:t>
            </a:r>
          </a:p>
          <a:p>
            <a:pPr marL="800100" lvl="1" indent="-342900" algn="just">
              <a:buFont typeface="Wingdings" panose="05000000000000000000" pitchFamily="2" charset="2"/>
              <a:buChar char="v"/>
            </a:pPr>
            <a:r>
              <a:rPr lang="en-AU" sz="2800" dirty="0">
                <a:solidFill>
                  <a:schemeClr val="bg1"/>
                </a:solidFill>
                <a:latin typeface="+mj-lt"/>
              </a:rPr>
              <a:t>I.e. return type must match!</a:t>
            </a:r>
          </a:p>
        </p:txBody>
      </p:sp>
      <p:pic>
        <p:nvPicPr>
          <p:cNvPr id="5" name="Picture 4">
            <a:extLst>
              <a:ext uri="{FF2B5EF4-FFF2-40B4-BE49-F238E27FC236}">
                <a16:creationId xmlns:a16="http://schemas.microsoft.com/office/drawing/2014/main" id="{B656AD66-1104-41AA-98AA-B23B9A650033}"/>
              </a:ext>
            </a:extLst>
          </p:cNvPr>
          <p:cNvPicPr>
            <a:picLocks noChangeAspect="1"/>
          </p:cNvPicPr>
          <p:nvPr/>
        </p:nvPicPr>
        <p:blipFill>
          <a:blip r:embed="rId2"/>
          <a:stretch>
            <a:fillRect/>
          </a:stretch>
        </p:blipFill>
        <p:spPr>
          <a:xfrm>
            <a:off x="1532587" y="4748914"/>
            <a:ext cx="9510999" cy="1080386"/>
          </a:xfrm>
          <a:prstGeom prst="rect">
            <a:avLst/>
          </a:prstGeom>
        </p:spPr>
      </p:pic>
    </p:spTree>
    <p:extLst>
      <p:ext uri="{BB962C8B-B14F-4D97-AF65-F5344CB8AC3E}">
        <p14:creationId xmlns:p14="http://schemas.microsoft.com/office/powerpoint/2010/main" val="11510810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190249" y="922063"/>
            <a:ext cx="7811496" cy="950981"/>
          </a:xfrm>
        </p:spPr>
        <p:txBody>
          <a:bodyPr/>
          <a:lstStyle/>
          <a:p>
            <a:pPr algn="ctr"/>
            <a:r>
              <a:rPr lang="en-AU" sz="4000" dirty="0">
                <a:solidFill>
                  <a:schemeClr val="bg1"/>
                </a:solidFill>
                <a:latin typeface="+mj-lt"/>
              </a:rPr>
              <a:t>Automatic Type Conversion</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7</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362197" y="2307301"/>
            <a:ext cx="7467599" cy="2677656"/>
          </a:xfrm>
          <a:prstGeom prst="rect">
            <a:avLst/>
          </a:prstGeom>
          <a:noFill/>
        </p:spPr>
        <p:txBody>
          <a:bodyPr wrap="square" rtlCol="0">
            <a:spAutoFit/>
          </a:bodyPr>
          <a:lstStyle/>
          <a:p>
            <a:pPr marL="342900" indent="-342900" algn="just">
              <a:buFont typeface="Wingdings" panose="05000000000000000000" pitchFamily="2" charset="2"/>
              <a:buChar char="v"/>
            </a:pPr>
            <a:r>
              <a:rPr lang="en-AU" sz="2800" dirty="0">
                <a:solidFill>
                  <a:schemeClr val="bg1"/>
                </a:solidFill>
                <a:latin typeface="+mj-lt"/>
              </a:rPr>
              <a:t>If Java cannot find a method signature that exactly matches a method invocation, it will try to use automatic type conversion</a:t>
            </a:r>
          </a:p>
          <a:p>
            <a:pPr marL="342900" indent="-342900" algn="just">
              <a:buFont typeface="Wingdings" panose="05000000000000000000" pitchFamily="2" charset="2"/>
              <a:buChar char="v"/>
            </a:pPr>
            <a:r>
              <a:rPr lang="en-AU" sz="2800" dirty="0">
                <a:solidFill>
                  <a:schemeClr val="bg1"/>
                </a:solidFill>
                <a:latin typeface="+mj-lt"/>
              </a:rPr>
              <a:t>Aims to find a method definition that matches the (type cast) types of the method invocation</a:t>
            </a:r>
          </a:p>
        </p:txBody>
      </p:sp>
    </p:spTree>
    <p:extLst>
      <p:ext uri="{BB962C8B-B14F-4D97-AF65-F5344CB8AC3E}">
        <p14:creationId xmlns:p14="http://schemas.microsoft.com/office/powerpoint/2010/main" val="6184663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773396" cy="950981"/>
          </a:xfrm>
        </p:spPr>
        <p:txBody>
          <a:bodyPr/>
          <a:lstStyle/>
          <a:p>
            <a:pPr algn="ctr"/>
            <a:r>
              <a:rPr lang="en-AU" sz="4000" dirty="0">
                <a:solidFill>
                  <a:schemeClr val="bg1"/>
                </a:solidFill>
                <a:latin typeface="+mj-lt"/>
              </a:rPr>
              <a:t>Public and Private Modifiers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8</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220016" y="2183279"/>
            <a:ext cx="8398672" cy="3108543"/>
          </a:xfrm>
          <a:prstGeom prst="rect">
            <a:avLst/>
          </a:prstGeom>
          <a:noFill/>
        </p:spPr>
        <p:txBody>
          <a:bodyPr wrap="square" rtlCol="0">
            <a:spAutoFit/>
          </a:bodyPr>
          <a:lstStyle/>
          <a:p>
            <a:pPr marL="342900" indent="-342900" algn="just">
              <a:buFont typeface="Wingdings" panose="05000000000000000000" pitchFamily="2" charset="2"/>
              <a:buChar char="v"/>
            </a:pPr>
            <a:r>
              <a:rPr lang="en-AU" sz="2800" dirty="0">
                <a:solidFill>
                  <a:schemeClr val="accent6">
                    <a:lumMod val="20000"/>
                    <a:lumOff val="80000"/>
                  </a:schemeClr>
                </a:solidFill>
                <a:latin typeface="+mj-lt"/>
              </a:rPr>
              <a:t>Public =&gt; no restrictions on access</a:t>
            </a:r>
          </a:p>
          <a:p>
            <a:pPr marL="342900" indent="-342900" algn="just">
              <a:buFont typeface="Wingdings" panose="05000000000000000000" pitchFamily="2" charset="2"/>
              <a:buChar char="v"/>
            </a:pPr>
            <a:r>
              <a:rPr lang="en-AU" sz="2800" dirty="0">
                <a:solidFill>
                  <a:schemeClr val="accent6">
                    <a:lumMod val="20000"/>
                    <a:lumOff val="80000"/>
                  </a:schemeClr>
                </a:solidFill>
                <a:latin typeface="+mj-lt"/>
              </a:rPr>
              <a:t>Private =&gt; </a:t>
            </a:r>
            <a:r>
              <a:rPr lang="en-AU" sz="2800" dirty="0">
                <a:solidFill>
                  <a:srgbClr val="FFFF00"/>
                </a:solidFill>
                <a:latin typeface="+mj-lt"/>
              </a:rPr>
              <a:t>cannot be accessed by name</a:t>
            </a:r>
            <a:r>
              <a:rPr lang="en-AU" sz="2800" dirty="0">
                <a:solidFill>
                  <a:schemeClr val="accent6">
                    <a:lumMod val="20000"/>
                    <a:lumOff val="80000"/>
                  </a:schemeClr>
                </a:solidFill>
                <a:latin typeface="+mj-lt"/>
              </a:rPr>
              <a:t> </a:t>
            </a:r>
            <a:r>
              <a:rPr lang="en-AU" sz="2800" dirty="0">
                <a:solidFill>
                  <a:srgbClr val="00FF99"/>
                </a:solidFill>
                <a:latin typeface="+mj-lt"/>
              </a:rPr>
              <a:t>outside of the class</a:t>
            </a:r>
          </a:p>
          <a:p>
            <a:pPr marL="342900" indent="-342900" algn="just">
              <a:buFont typeface="Wingdings" panose="05000000000000000000" pitchFamily="2" charset="2"/>
              <a:buChar char="v"/>
            </a:pPr>
            <a:r>
              <a:rPr lang="en-AU" sz="2800" dirty="0">
                <a:solidFill>
                  <a:schemeClr val="bg1"/>
                </a:solidFill>
                <a:latin typeface="+mj-lt"/>
              </a:rPr>
              <a:t>Good practice to make all instance variables private</a:t>
            </a:r>
          </a:p>
          <a:p>
            <a:pPr marL="342900" indent="-342900" algn="just">
              <a:buFont typeface="Wingdings" panose="05000000000000000000" pitchFamily="2" charset="2"/>
              <a:buChar char="v"/>
            </a:pPr>
            <a:r>
              <a:rPr lang="en-AU" sz="2800" dirty="0">
                <a:solidFill>
                  <a:schemeClr val="bg1"/>
                </a:solidFill>
                <a:latin typeface="+mj-lt"/>
              </a:rPr>
              <a:t>Methods that only exist to help other methods are typically made private</a:t>
            </a:r>
          </a:p>
        </p:txBody>
      </p:sp>
    </p:spTree>
    <p:extLst>
      <p:ext uri="{BB962C8B-B14F-4D97-AF65-F5344CB8AC3E}">
        <p14:creationId xmlns:p14="http://schemas.microsoft.com/office/powerpoint/2010/main" val="330427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3" y="950638"/>
            <a:ext cx="7914085" cy="950981"/>
          </a:xfrm>
        </p:spPr>
        <p:txBody>
          <a:bodyPr/>
          <a:lstStyle/>
          <a:p>
            <a:pPr algn="ctr"/>
            <a:r>
              <a:rPr lang="en-AU" dirty="0"/>
              <a:t>Accessor and Mutator Methods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9</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745256" y="2274838"/>
            <a:ext cx="8701483" cy="3970318"/>
          </a:xfrm>
          <a:prstGeom prst="rect">
            <a:avLst/>
          </a:prstGeom>
          <a:noFill/>
        </p:spPr>
        <p:txBody>
          <a:bodyPr wrap="square" rtlCol="0">
            <a:spAutoFit/>
          </a:bodyPr>
          <a:lstStyle/>
          <a:p>
            <a:pPr marL="342900" indent="-342900" algn="just">
              <a:buFont typeface="Wingdings" panose="05000000000000000000" pitchFamily="2" charset="2"/>
              <a:buChar char="v"/>
            </a:pPr>
            <a:r>
              <a:rPr lang="en-AU" sz="2800" dirty="0">
                <a:solidFill>
                  <a:schemeClr val="bg1"/>
                </a:solidFill>
                <a:latin typeface="+mj-lt"/>
              </a:rPr>
              <a:t>Accessor (getter) =&gt; obtains the value</a:t>
            </a:r>
          </a:p>
          <a:p>
            <a:pPr marL="800100" lvl="1" indent="-342900" algn="just">
              <a:buFont typeface="Wingdings" panose="05000000000000000000" pitchFamily="2" charset="2"/>
              <a:buChar char="v"/>
            </a:pPr>
            <a:r>
              <a:rPr lang="en-AU" sz="2800" dirty="0">
                <a:solidFill>
                  <a:schemeClr val="bg1"/>
                </a:solidFill>
                <a:latin typeface="+mj-lt"/>
              </a:rPr>
              <a:t>The data can be accessed but not changed</a:t>
            </a:r>
          </a:p>
          <a:p>
            <a:pPr marL="800100" lvl="1" indent="-342900" algn="just">
              <a:buFont typeface="Wingdings" panose="05000000000000000000" pitchFamily="2" charset="2"/>
              <a:buChar char="v"/>
            </a:pPr>
            <a:r>
              <a:rPr lang="en-AU" sz="2800" dirty="0">
                <a:solidFill>
                  <a:schemeClr val="bg1"/>
                </a:solidFill>
                <a:latin typeface="+mj-lt"/>
              </a:rPr>
              <a:t>The name of an accessor method typically starts with the word </a:t>
            </a:r>
            <a:r>
              <a:rPr lang="en-AU" sz="2800" dirty="0">
                <a:solidFill>
                  <a:srgbClr val="FFFF00"/>
                </a:solidFill>
                <a:latin typeface="+mj-lt"/>
              </a:rPr>
              <a:t>get</a:t>
            </a:r>
          </a:p>
          <a:p>
            <a:pPr marL="342900" indent="-342900" algn="just">
              <a:buFont typeface="Wingdings" panose="05000000000000000000" pitchFamily="2" charset="2"/>
              <a:buChar char="v"/>
            </a:pPr>
            <a:endParaRPr lang="en-AU" sz="2800" dirty="0">
              <a:solidFill>
                <a:schemeClr val="bg1"/>
              </a:solidFill>
              <a:latin typeface="+mj-lt"/>
            </a:endParaRPr>
          </a:p>
          <a:p>
            <a:pPr marL="342900" indent="-342900" algn="just">
              <a:buFont typeface="Wingdings" panose="05000000000000000000" pitchFamily="2" charset="2"/>
              <a:buChar char="v"/>
            </a:pPr>
            <a:r>
              <a:rPr lang="en-AU" sz="2800" dirty="0">
                <a:solidFill>
                  <a:schemeClr val="bg1"/>
                </a:solidFill>
                <a:latin typeface="+mj-lt"/>
              </a:rPr>
              <a:t>Mutator (setter) =&gt; changes the value</a:t>
            </a:r>
          </a:p>
          <a:p>
            <a:pPr marL="800100" lvl="1" indent="-342900" algn="just">
              <a:buFont typeface="Wingdings" panose="05000000000000000000" pitchFamily="2" charset="2"/>
              <a:buChar char="v"/>
            </a:pPr>
            <a:r>
              <a:rPr lang="en-AU" sz="2800" dirty="0">
                <a:solidFill>
                  <a:schemeClr val="bg1"/>
                </a:solidFill>
                <a:latin typeface="+mj-lt"/>
              </a:rPr>
              <a:t>Incoming data is typically tested and/or filtered</a:t>
            </a:r>
          </a:p>
          <a:p>
            <a:pPr marL="800100" lvl="1" indent="-342900" algn="just">
              <a:buFont typeface="Wingdings" panose="05000000000000000000" pitchFamily="2" charset="2"/>
              <a:buChar char="v"/>
            </a:pPr>
            <a:r>
              <a:rPr lang="en-AU" sz="2800" dirty="0">
                <a:solidFill>
                  <a:schemeClr val="bg1"/>
                </a:solidFill>
                <a:latin typeface="+mj-lt"/>
              </a:rPr>
              <a:t>The name of a mutator method typically starts with the word </a:t>
            </a:r>
            <a:r>
              <a:rPr lang="en-AU" sz="2800" dirty="0">
                <a:solidFill>
                  <a:srgbClr val="FFFF00"/>
                </a:solidFill>
                <a:latin typeface="+mj-lt"/>
              </a:rPr>
              <a:t>set</a:t>
            </a:r>
          </a:p>
        </p:txBody>
      </p:sp>
    </p:spTree>
    <p:extLst>
      <p:ext uri="{BB962C8B-B14F-4D97-AF65-F5344CB8AC3E}">
        <p14:creationId xmlns:p14="http://schemas.microsoft.com/office/powerpoint/2010/main" val="1805423250"/>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E83BC3E5-046E-4D04-B556-D172B5BF2C42}"/>
    </a:ext>
  </a:extLst>
</a:theme>
</file>

<file path=ppt/theme/theme2.xml><?xml version="1.0" encoding="utf-8"?>
<a:theme xmlns:a="http://schemas.openxmlformats.org/drawingml/2006/main" name="University of Melbourne Patterns">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240D6D26-69FC-4DB0-82EF-113AE62A2C56}"/>
    </a:ext>
  </a:extLst>
</a:theme>
</file>

<file path=ppt/theme/theme3.xml><?xml version="1.0" encoding="utf-8"?>
<a:theme xmlns:a="http://schemas.openxmlformats.org/drawingml/2006/main" name="University of Melbourne-Layout B">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20A628F6-D8B5-4C20-8B2A-722595ECCDE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00587B3DF38F4488677539C56FC59F2" ma:contentTypeVersion="0" ma:contentTypeDescription="Create a new document." ma:contentTypeScope="" ma:versionID="10d4c29e666de2dbdbe8c1ac83cc7b87">
  <xsd:schema xmlns:xsd="http://www.w3.org/2001/XMLSchema" xmlns:xs="http://www.w3.org/2001/XMLSchema" xmlns:p="http://schemas.microsoft.com/office/2006/metadata/properties" targetNamespace="http://schemas.microsoft.com/office/2006/metadata/properties" ma:root="true" ma:fieldsID="d1c64e3a0af6d8ddece53e571c0f95ad">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09DF25B-062E-4C50-B4A3-4BD02A31B5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F48DC6B8-1E58-4D17-83E3-6AF0C34FFD54}">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E19A3E04-978E-4CC3-A0A4-BBE5688D8DC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UoM-PowerPoint-template-16x9</Template>
  <TotalTime>2999</TotalTime>
  <Words>405</Words>
  <Application>Microsoft Office PowerPoint</Application>
  <PresentationFormat>Widescreen</PresentationFormat>
  <Paragraphs>70</Paragraphs>
  <Slides>10</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10</vt:i4>
      </vt:variant>
    </vt:vector>
  </HeadingPairs>
  <TitlesOfParts>
    <vt:vector size="17" baseType="lpstr">
      <vt:lpstr>Arial</vt:lpstr>
      <vt:lpstr>Calibri</vt:lpstr>
      <vt:lpstr>Georgia</vt:lpstr>
      <vt:lpstr>Wingdings</vt:lpstr>
      <vt:lpstr>University of Melbourne</vt:lpstr>
      <vt:lpstr>University of Melbourne Patterns</vt:lpstr>
      <vt:lpstr>University of Melbourne-Layout B</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andy naughton</dc:creator>
  <cp:lastModifiedBy>andy naughton</cp:lastModifiedBy>
  <cp:revision>90</cp:revision>
  <dcterms:created xsi:type="dcterms:W3CDTF">2021-03-05T10:10:34Z</dcterms:created>
  <dcterms:modified xsi:type="dcterms:W3CDTF">2021-03-29T09:41:49Z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0x010100700587B3DF38F4488677539C56FC59F2</vt:lpwstr>
  </property>
  <property fmtid="{D5CDD505-2E9C-101B-9397-08002B2CF9AE}" pid="3" name="TemplateUrl">
    <vt:lpwstr/>
  </property>
  <property fmtid="{D5CDD505-2E9C-101B-9397-08002B2CF9AE}" pid="4" name="Order">
    <vt:r8>6100</vt:r8>
  </property>
  <property fmtid="{D5CDD505-2E9C-101B-9397-08002B2CF9AE}" pid="5" name="ComplianceAssetId">
    <vt:lpwstr/>
  </property>
  <property fmtid="{D5CDD505-2E9C-101B-9397-08002B2CF9AE}" pid="6" name="xd_Signature">
    <vt:bool>false</vt:bool>
  </property>
  <property fmtid="{D5CDD505-2E9C-101B-9397-08002B2CF9AE}" pid="7" name="xd_ProgID">
    <vt:lpwstr/>
  </property>
  <property fmtid="{D5CDD505-2E9C-101B-9397-08002B2CF9AE}" pid="8" name="_SourceUrl">
    <vt:lpwstr/>
  </property>
  <property fmtid="{D5CDD505-2E9C-101B-9397-08002B2CF9AE}" pid="9" name="_SharedFileIndex">
    <vt:lpwstr/>
  </property>
</Properties>
</file>